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8X_aBHdfg2-imz0uQvFOq561Fxx4n-5xp3gdHQvL8jk/edit?usp=sharing" TargetMode="External"/><Relationship Id="rId22" Type="http://schemas.openxmlformats.org/officeDocument/2006/relationships/hyperlink" Target="https://docs.google.com/document/d/18X_aBHdfg2-imz0uQvFOq561Fxx4n-5xp3gdHQvL8jk/view" TargetMode="External"/><Relationship Id="rId21" Type="http://schemas.openxmlformats.org/officeDocument/2006/relationships/hyperlink" Target="https://docs.google.com/document/d/18X_aBHdfg2-imz0uQvFOq561Fxx4n-5xp3gdHQvL8jk/pub" TargetMode="External"/><Relationship Id="rId24" Type="http://schemas.openxmlformats.org/officeDocument/2006/relationships/hyperlink" Target="https://docs.google.com/presentation/d/1LiVt-tNBBXK3MB-3PqrwcpCeSmNgf0CX87PcPtYBx6I/pub?start=true&amp;loop=true&amp;delayms=3000" TargetMode="External"/><Relationship Id="rId23" Type="http://schemas.openxmlformats.org/officeDocument/2006/relationships/hyperlink" Target="https://docs.google.com/presentation/d/1LiVt-tNBBXK3MB-3PqrwcpCeSmNgf0CX87PcPtYBx6I/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dt-pGMlwGIKNZKY8-pQXklpb52o4xFcZ?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LiVt-tNBBXK3MB-3PqrwcpCeSmNgf0CX87PcPtYBx6I/htmlpresent" TargetMode="External"/><Relationship Id="rId25" Type="http://schemas.openxmlformats.org/officeDocument/2006/relationships/hyperlink" Target="https://docs.google.com/presentation/d/1LiVt-tNBBXK3MB-3PqrwcpCeSmNgf0CX87PcPtYBx6I/view" TargetMode="External"/><Relationship Id="rId5" Type="http://schemas.openxmlformats.org/officeDocument/2006/relationships/hyperlink" Target="https://drive.google.com/drive/folders/1hEB_nod9_b9WcigGoY3Ik-UmGPkXzQTb?usp=sharing" TargetMode="External"/><Relationship Id="rId6" Type="http://schemas.openxmlformats.org/officeDocument/2006/relationships/hyperlink" Target="https://drive.google.com/drive/folders/1JkVf11-k_XzcCU_3bSIC_1DWiIOxX89P?usp=sharing" TargetMode="External"/><Relationship Id="rId7" Type="http://schemas.openxmlformats.org/officeDocument/2006/relationships/hyperlink" Target="https://drive.google.com/drive/folders/1yP8fFeyS4ZoJOTt42_XIJNKTNCIxJlps?usp=sharing" TargetMode="External"/><Relationship Id="rId8" Type="http://schemas.openxmlformats.org/officeDocument/2006/relationships/hyperlink" Target="https://drive.google.com/drive/folders/1PLdyRU2PFWYfrqP7M-5X2iixb1KsdfyE?usp=sharing" TargetMode="External"/><Relationship Id="rId11" Type="http://schemas.openxmlformats.org/officeDocument/2006/relationships/hyperlink" Target="https://docs.google.com/spreadsheets/d/1uZEdB9UO2JI9fENQx4bHuXWK4ZCd0N8pURqpCYZEF94/edit?usp=sharing" TargetMode="External"/><Relationship Id="rId10" Type="http://schemas.openxmlformats.org/officeDocument/2006/relationships/hyperlink" Target="https://drive.google.com/file/d/1_qwZ-L3xe5NV0PL-BqQhf-sKuAu2kxT9/view?usp=sharing" TargetMode="External"/><Relationship Id="rId13" Type="http://schemas.openxmlformats.org/officeDocument/2006/relationships/hyperlink" Target="https://docs.google.com/spreadsheets/d/1uZEdB9UO2JI9fENQx4bHuXWK4ZCd0N8pURqpCYZEF94/pubhtml" TargetMode="External"/><Relationship Id="rId12" Type="http://schemas.openxmlformats.org/officeDocument/2006/relationships/hyperlink" Target="https://docs.google.com/spreadsheet/pub?key=1uZEdB9UO2JI9fENQx4bHuXWK4ZCd0N8pURqpCYZEF94" TargetMode="External"/><Relationship Id="rId15" Type="http://schemas.openxmlformats.org/officeDocument/2006/relationships/hyperlink" Target="https://docs.google.com/spreadsheets/d/1uZEdB9UO2JI9fENQx4bHuXWK4ZCd0N8pURqpCYZEF94/view" TargetMode="External"/><Relationship Id="rId14" Type="http://schemas.openxmlformats.org/officeDocument/2006/relationships/hyperlink" Target="https://docs.google.com/spreadsheets/d/1uZEdB9UO2JI9fENQx4bHuXWK4ZCd0N8pURqpCYZEF94/pub" TargetMode="External"/><Relationship Id="rId17" Type="http://schemas.openxmlformats.org/officeDocument/2006/relationships/hyperlink" Target="https://docs.google.com/drawings/d/11lnnHT29h6QpBn96lLxQTfNDzVm2kiQV9_xRDs89HM4/edit?usp=sharing" TargetMode="External"/><Relationship Id="rId16" Type="http://schemas.openxmlformats.org/officeDocument/2006/relationships/hyperlink" Target="https://docs.google.com/forms/d/1dPeOveelrBYxA8GzW2fOEWvr7EcJaBWweQr9vVo2fRQ/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8X_aBHdfg2-imz0uQvFOq561Fxx4n-5xp3gdHQvL8jk/edit?usp=sharing" TargetMode="External"/><Relationship Id="rId22" Type="http://schemas.openxmlformats.org/officeDocument/2006/relationships/hyperlink" Target="https://docs.google.com/document/d/18X_aBHdfg2-imz0uQvFOq561Fxx4n-5xp3gdHQvL8jk/view" TargetMode="External"/><Relationship Id="rId21" Type="http://schemas.openxmlformats.org/officeDocument/2006/relationships/hyperlink" Target="https://docs.google.com/document/d/18X_aBHdfg2-imz0uQvFOq561Fxx4n-5xp3gdHQvL8jk/pub" TargetMode="External"/><Relationship Id="rId24" Type="http://schemas.openxmlformats.org/officeDocument/2006/relationships/hyperlink" Target="https://docs.google.com/presentation/d/1LiVt-tNBBXK3MB-3PqrwcpCeSmNgf0CX87PcPtYBx6I/pub?start=true&amp;loop=true&amp;delayms=3000" TargetMode="External"/><Relationship Id="rId23" Type="http://schemas.openxmlformats.org/officeDocument/2006/relationships/hyperlink" Target="https://docs.google.com/presentation/d/1LiVt-tNBBXK3MB-3PqrwcpCeSmNgf0CX87PcPtYBx6I/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dt-pGMlwGIKNZKY8-pQXklpb52o4xFcZ?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LiVt-tNBBXK3MB-3PqrwcpCeSmNgf0CX87PcPtYBx6I/htmlpresent" TargetMode="External"/><Relationship Id="rId25" Type="http://schemas.openxmlformats.org/officeDocument/2006/relationships/hyperlink" Target="https://docs.google.com/presentation/d/1LiVt-tNBBXK3MB-3PqrwcpCeSmNgf0CX87PcPtYBx6I/view" TargetMode="External"/><Relationship Id="rId5" Type="http://schemas.openxmlformats.org/officeDocument/2006/relationships/hyperlink" Target="https://drive.google.com/drive/folders/1hEB_nod9_b9WcigGoY3Ik-UmGPkXzQTb?usp=sharing" TargetMode="External"/><Relationship Id="rId6" Type="http://schemas.openxmlformats.org/officeDocument/2006/relationships/hyperlink" Target="https://drive.google.com/drive/folders/1JkVf11-k_XzcCU_3bSIC_1DWiIOxX89P?usp=sharing" TargetMode="External"/><Relationship Id="rId7" Type="http://schemas.openxmlformats.org/officeDocument/2006/relationships/hyperlink" Target="https://drive.google.com/drive/folders/1yP8fFeyS4ZoJOTt42_XIJNKTNCIxJlps?usp=sharing" TargetMode="External"/><Relationship Id="rId8" Type="http://schemas.openxmlformats.org/officeDocument/2006/relationships/hyperlink" Target="https://drive.google.com/drive/folders/1PLdyRU2PFWYfrqP7M-5X2iixb1KsdfyE?usp=sharing" TargetMode="External"/><Relationship Id="rId11" Type="http://schemas.openxmlformats.org/officeDocument/2006/relationships/hyperlink" Target="https://docs.google.com/spreadsheets/d/1uZEdB9UO2JI9fENQx4bHuXWK4ZCd0N8pURqpCYZEF94/edit?usp=sharing" TargetMode="External"/><Relationship Id="rId10" Type="http://schemas.openxmlformats.org/officeDocument/2006/relationships/hyperlink" Target="https://drive.google.com/file/d/1_qwZ-L3xe5NV0PL-BqQhf-sKuAu2kxT9/view?usp=sharing" TargetMode="External"/><Relationship Id="rId13" Type="http://schemas.openxmlformats.org/officeDocument/2006/relationships/hyperlink" Target="https://docs.google.com/spreadsheets/d/1uZEdB9UO2JI9fENQx4bHuXWK4ZCd0N8pURqpCYZEF94/pubhtml" TargetMode="External"/><Relationship Id="rId12" Type="http://schemas.openxmlformats.org/officeDocument/2006/relationships/hyperlink" Target="https://docs.google.com/spreadsheet/pub?key=1uZEdB9UO2JI9fENQx4bHuXWK4ZCd0N8pURqpCYZEF94" TargetMode="External"/><Relationship Id="rId15" Type="http://schemas.openxmlformats.org/officeDocument/2006/relationships/hyperlink" Target="https://docs.google.com/spreadsheets/d/1uZEdB9UO2JI9fENQx4bHuXWK4ZCd0N8pURqpCYZEF94/view" TargetMode="External"/><Relationship Id="rId14" Type="http://schemas.openxmlformats.org/officeDocument/2006/relationships/hyperlink" Target="https://docs.google.com/spreadsheets/d/1uZEdB9UO2JI9fENQx4bHuXWK4ZCd0N8pURqpCYZEF94/pub" TargetMode="External"/><Relationship Id="rId17" Type="http://schemas.openxmlformats.org/officeDocument/2006/relationships/hyperlink" Target="https://docs.google.com/drawings/d/11lnnHT29h6QpBn96lLxQTfNDzVm2kiQV9_xRDs89HM4/edit?usp=sharing" TargetMode="External"/><Relationship Id="rId16" Type="http://schemas.openxmlformats.org/officeDocument/2006/relationships/hyperlink" Target="https://docs.google.com/forms/d/1dPeOveelrBYxA8GzW2fOEWvr7EcJaBWweQr9vVo2fRQ/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55994748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55994748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https://drive.google.com/drive/folders/1dt-pGMlwGIKNZKY8-pQXklpb52o4xFcZ?usp=sharing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https://drive.google.com/drive/folders/1hEB_nod9_b9WcigGoY3Ik-UmGPkXzQTb?usp=sharing</a:t>
            </a:r>
            <a:endParaRPr sz="1000"/>
          </a:p>
          <a:p>
            <a:pPr indent="0" lvl="0" marL="0" rtl="0" algn="l">
              <a:spcBef>
                <a:spcPts val="0"/>
              </a:spcBef>
              <a:spcAft>
                <a:spcPts val="0"/>
              </a:spcAft>
              <a:buNone/>
            </a:pPr>
            <a:r>
              <a:rPr lang="en" sz="1000" u="sng">
                <a:solidFill>
                  <a:schemeClr val="hlink"/>
                </a:solidFill>
                <a:hlinkClick r:id="rId6"/>
              </a:rPr>
              <a:t>https://drive.google.com/drive/folders/1JkVf11-k_XzcCU_3bSIC_1DWiIOxX89P?usp=sharing</a:t>
            </a:r>
            <a:endParaRPr sz="1000"/>
          </a:p>
          <a:p>
            <a:pPr indent="0" lvl="0" marL="0" rtl="0" algn="l">
              <a:spcBef>
                <a:spcPts val="0"/>
              </a:spcBef>
              <a:spcAft>
                <a:spcPts val="0"/>
              </a:spcAft>
              <a:buNone/>
            </a:pPr>
            <a:r>
              <a:rPr lang="en" sz="1000" u="sng">
                <a:solidFill>
                  <a:schemeClr val="hlink"/>
                </a:solidFill>
                <a:hlinkClick r:id="rId7"/>
              </a:rPr>
              <a:t>https://drive.google.com/drive/folders/1yP8fFeyS4ZoJOTt42_XIJNKTNCIxJlps?usp=sharing</a:t>
            </a:r>
            <a:endParaRPr sz="1000"/>
          </a:p>
          <a:p>
            <a:pPr indent="0" lvl="0" marL="0" rtl="0" algn="l">
              <a:spcBef>
                <a:spcPts val="0"/>
              </a:spcBef>
              <a:spcAft>
                <a:spcPts val="0"/>
              </a:spcAft>
              <a:buNone/>
            </a:pPr>
            <a:r>
              <a:rPr lang="en" sz="1000" u="sng">
                <a:solidFill>
                  <a:schemeClr val="hlink"/>
                </a:solidFill>
                <a:hlinkClick r:id="rId8"/>
              </a:rPr>
              <a:t>https://drive.google.com/drive/folders/1PLdyRU2PFWYfrqP7M-5X2iixb1KsdfyE?usp=sharing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https://drive.google.com/file/d/1_qwZ-L3xe5NV0PL-BqQhf-sKuAu2kxT9/view?usp=sharing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https://docs.google.com/spreadsheets/d/1uZEdB9UO2JI9fENQx4bHuXWK4ZCd0N8pURqpCYZEF94/edit?usp=sharing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https://docs.google.com/spreadsheet/pub?key=1uZEdB9UO2JI9fENQx4bHuXWK4ZCd0N8pURqpCYZEF94</a:t>
            </a:r>
            <a:endParaRPr sz="1000"/>
          </a:p>
          <a:p>
            <a:pPr indent="0" lvl="0" marL="0" rtl="0" algn="l">
              <a:spcBef>
                <a:spcPts val="0"/>
              </a:spcBef>
              <a:spcAft>
                <a:spcPts val="0"/>
              </a:spcAft>
              <a:buNone/>
            </a:pPr>
            <a:r>
              <a:rPr lang="en" sz="1000" u="sng">
                <a:solidFill>
                  <a:schemeClr val="hlink"/>
                </a:solidFill>
                <a:hlinkClick r:id="rId13"/>
              </a:rPr>
              <a:t>https://docs.google.com/spreadsheets/d/1uZEdB9UO2JI9fENQx4bHuXWK4ZCd0N8pURqpCYZEF94/pubhtml</a:t>
            </a:r>
            <a:endParaRPr sz="1000"/>
          </a:p>
          <a:p>
            <a:pPr indent="0" lvl="0" marL="0" rtl="0" algn="l">
              <a:spcBef>
                <a:spcPts val="0"/>
              </a:spcBef>
              <a:spcAft>
                <a:spcPts val="0"/>
              </a:spcAft>
              <a:buNone/>
            </a:pPr>
            <a:r>
              <a:rPr lang="en" sz="1000" u="sng">
                <a:solidFill>
                  <a:schemeClr val="hlink"/>
                </a:solidFill>
                <a:hlinkClick r:id="rId14"/>
              </a:rPr>
              <a:t>https://docs.google.com/spreadsheets/d/1uZEdB9UO2JI9fENQx4bHuXWK4ZCd0N8pURqpCYZEF94/pub</a:t>
            </a:r>
            <a:endParaRPr sz="1000"/>
          </a:p>
          <a:p>
            <a:pPr indent="0" lvl="0" marL="0" rtl="0" algn="l">
              <a:spcBef>
                <a:spcPts val="0"/>
              </a:spcBef>
              <a:spcAft>
                <a:spcPts val="0"/>
              </a:spcAft>
              <a:buNone/>
            </a:pPr>
            <a:r>
              <a:rPr lang="en" sz="1000" u="sng">
                <a:solidFill>
                  <a:schemeClr val="hlink"/>
                </a:solidFill>
                <a:hlinkClick r:id="rId15"/>
              </a:rPr>
              <a:t>https://docs.google.com/spreadsheets/d/1uZEdB9UO2JI9fENQx4bHuXWK4ZCd0N8pURqpCYZEF94/view</a:t>
            </a:r>
            <a:endParaRPr sz="1000"/>
          </a:p>
          <a:p>
            <a:pPr indent="0" lvl="0" marL="0" rtl="0" algn="l">
              <a:spcBef>
                <a:spcPts val="0"/>
              </a:spcBef>
              <a:spcAft>
                <a:spcPts val="0"/>
              </a:spcAft>
              <a:buNone/>
            </a:pPr>
            <a:r>
              <a:rPr lang="en" sz="1000" u="sng">
                <a:solidFill>
                  <a:schemeClr val="hlink"/>
                </a:solidFill>
                <a:hlinkClick r:id="rId16"/>
              </a:rPr>
              <a:t>https://docs.google.com/forms/d/1dPeOveelrBYxA8GzW2fOEWvr7EcJaBWweQr9vVo2fRQ/edit?usp=sharing</a:t>
            </a:r>
            <a:endParaRPr sz="1000"/>
          </a:p>
          <a:p>
            <a:pPr indent="0" lvl="0" marL="0" rtl="0" algn="l">
              <a:spcBef>
                <a:spcPts val="0"/>
              </a:spcBef>
              <a:spcAft>
                <a:spcPts val="0"/>
              </a:spcAft>
              <a:buNone/>
            </a:pPr>
            <a:r>
              <a:rPr lang="en" sz="1000" u="sng">
                <a:solidFill>
                  <a:schemeClr val="hlink"/>
                </a:solidFill>
                <a:hlinkClick r:id="rId17"/>
              </a:rPr>
              <a:t>https://docs.google.com/drawings/d/11lnnHT29h6QpBn96lLxQTfNDzVm2kiQV9_xRDs89HM4/edit?usp=sharing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https://docs.google.com/document/d/18X_aBHdfg2-imz0uQvFOq561Fxx4n-5xp3gdHQvL8jk/edit?usp=sharing</a:t>
            </a:r>
            <a:endParaRPr sz="1000"/>
          </a:p>
          <a:p>
            <a:pPr indent="0" lvl="0" marL="0" rtl="0" algn="l">
              <a:spcBef>
                <a:spcPts val="0"/>
              </a:spcBef>
              <a:spcAft>
                <a:spcPts val="0"/>
              </a:spcAft>
              <a:buNone/>
            </a:pPr>
            <a:r>
              <a:rPr lang="en" sz="1000" u="sng">
                <a:solidFill>
                  <a:schemeClr val="hlink"/>
                </a:solidFill>
                <a:hlinkClick r:id="rId21"/>
              </a:rPr>
              <a:t>https://docs.google.com/document/d/18X_aBHdfg2-imz0uQvFOq561Fxx4n-5xp3gdHQvL8jk/pub</a:t>
            </a:r>
            <a:endParaRPr sz="1000"/>
          </a:p>
          <a:p>
            <a:pPr indent="0" lvl="0" marL="0" rtl="0" algn="l">
              <a:spcBef>
                <a:spcPts val="0"/>
              </a:spcBef>
              <a:spcAft>
                <a:spcPts val="0"/>
              </a:spcAft>
              <a:buNone/>
            </a:pPr>
            <a:r>
              <a:rPr lang="en" sz="1000" u="sng">
                <a:solidFill>
                  <a:schemeClr val="hlink"/>
                </a:solidFill>
                <a:hlinkClick r:id="rId22"/>
              </a:rPr>
              <a:t>https://docs.google.com/document/d/18X_aBHdfg2-imz0uQvFOq561Fxx4n-5xp3gdHQvL8jk/view</a:t>
            </a:r>
            <a:endParaRPr sz="1000"/>
          </a:p>
          <a:p>
            <a:pPr indent="0" lvl="0" marL="0" rtl="0" algn="l">
              <a:spcBef>
                <a:spcPts val="0"/>
              </a:spcBef>
              <a:spcAft>
                <a:spcPts val="0"/>
              </a:spcAft>
              <a:buNone/>
            </a:pPr>
            <a:r>
              <a:rPr lang="en" sz="1000" u="sng">
                <a:solidFill>
                  <a:schemeClr val="hlink"/>
                </a:solidFill>
                <a:hlinkClick r:id="rId23"/>
              </a:rPr>
              <a:t>https://docs.google.com/presentation/d/1LiVt-tNBBXK3MB-3PqrwcpCeSmNgf0CX87PcPtYBx6I/edit?usp=sharing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https://docs.google.com/presentation/d/1LiVt-tNBBXK3MB-3PqrwcpCeSmNgf0CX87PcPtYBx6I/pub?start=true&amp;loop=true&amp;delayms=3000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https://docs.google.com/presentation/d/1LiVt-tNBBXK3MB-3PqrwcpCeSmNgf0CX87PcPtYBx6I/view</a:t>
            </a:r>
            <a:endParaRPr sz="1000"/>
          </a:p>
          <a:p>
            <a:pPr indent="0" lvl="0" marL="0" rtl="0" algn="l">
              <a:spcBef>
                <a:spcPts val="0"/>
              </a:spcBef>
              <a:spcAft>
                <a:spcPts val="0"/>
              </a:spcAft>
              <a:buNone/>
            </a:pPr>
            <a:r>
              <a:rPr lang="en" sz="1000" u="sng">
                <a:solidFill>
                  <a:schemeClr val="hlink"/>
                </a:solidFill>
                <a:hlinkClick r:id="rId26"/>
              </a:rPr>
              <a:t>https://docs.google.com/presentation/d/1LiVt-tNBBXK3MB-3PqrwcpCeSmNgf0CX87PcPtYBx6I/htmlpresent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559947486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559947486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55994748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55994748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559947486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559947486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559947486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559947486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559947486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559947486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55994748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55994748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55994748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55994748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https://drive.google.com/drive/folders/1dt-pGMlwGIKNZKY8-pQXklpb52o4xFcZ?usp=sharing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https://drive.google.com/drive/folders/1hEB_nod9_b9WcigGoY3Ik-UmGPkXzQTb?usp=sharing</a:t>
            </a:r>
            <a:endParaRPr sz="1000"/>
          </a:p>
          <a:p>
            <a:pPr indent="0" lvl="0" marL="0" rtl="0" algn="l">
              <a:spcBef>
                <a:spcPts val="0"/>
              </a:spcBef>
              <a:spcAft>
                <a:spcPts val="0"/>
              </a:spcAft>
              <a:buNone/>
            </a:pPr>
            <a:r>
              <a:rPr lang="en" sz="1000" u="sng">
                <a:solidFill>
                  <a:schemeClr val="hlink"/>
                </a:solidFill>
                <a:hlinkClick r:id="rId6"/>
              </a:rPr>
              <a:t>https://drive.google.com/drive/folders/1JkVf11-k_XzcCU_3bSIC_1DWiIOxX89P?usp=sharing</a:t>
            </a:r>
            <a:endParaRPr sz="1000"/>
          </a:p>
          <a:p>
            <a:pPr indent="0" lvl="0" marL="0" rtl="0" algn="l">
              <a:spcBef>
                <a:spcPts val="0"/>
              </a:spcBef>
              <a:spcAft>
                <a:spcPts val="0"/>
              </a:spcAft>
              <a:buNone/>
            </a:pPr>
            <a:r>
              <a:rPr lang="en" sz="1000" u="sng">
                <a:solidFill>
                  <a:schemeClr val="hlink"/>
                </a:solidFill>
                <a:hlinkClick r:id="rId7"/>
              </a:rPr>
              <a:t>https://drive.google.com/drive/folders/1yP8fFeyS4ZoJOTt42_XIJNKTNCIxJlps?usp=sharing</a:t>
            </a:r>
            <a:endParaRPr sz="1000"/>
          </a:p>
          <a:p>
            <a:pPr indent="0" lvl="0" marL="0" rtl="0" algn="l">
              <a:spcBef>
                <a:spcPts val="0"/>
              </a:spcBef>
              <a:spcAft>
                <a:spcPts val="0"/>
              </a:spcAft>
              <a:buNone/>
            </a:pPr>
            <a:r>
              <a:rPr lang="en" sz="1000" u="sng">
                <a:solidFill>
                  <a:schemeClr val="hlink"/>
                </a:solidFill>
                <a:hlinkClick r:id="rId8"/>
              </a:rPr>
              <a:t>https://drive.google.com/drive/folders/1PLdyRU2PFWYfrqP7M-5X2iixb1KsdfyE?usp=sharing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https://drive.google.com/file/d/1_qwZ-L3xe5NV0PL-BqQhf-sKuAu2kxT9/view?usp=sharing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https://docs.google.com/spreadsheets/d/1uZEdB9UO2JI9fENQx4bHuXWK4ZCd0N8pURqpCYZEF94/edit?usp=sharing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https://docs.google.com/spreadsheet/pub?key=1uZEdB9UO2JI9fENQx4bHuXWK4ZCd0N8pURqpCYZEF94</a:t>
            </a:r>
            <a:endParaRPr sz="1000"/>
          </a:p>
          <a:p>
            <a:pPr indent="0" lvl="0" marL="0" rtl="0" algn="l">
              <a:spcBef>
                <a:spcPts val="0"/>
              </a:spcBef>
              <a:spcAft>
                <a:spcPts val="0"/>
              </a:spcAft>
              <a:buNone/>
            </a:pPr>
            <a:r>
              <a:rPr lang="en" sz="1000" u="sng">
                <a:solidFill>
                  <a:schemeClr val="hlink"/>
                </a:solidFill>
                <a:hlinkClick r:id="rId13"/>
              </a:rPr>
              <a:t>https://docs.google.com/spreadsheets/d/1uZEdB9UO2JI9fENQx4bHuXWK4ZCd0N8pURqpCYZEF94/pubhtml</a:t>
            </a:r>
            <a:endParaRPr sz="1000"/>
          </a:p>
          <a:p>
            <a:pPr indent="0" lvl="0" marL="0" rtl="0" algn="l">
              <a:spcBef>
                <a:spcPts val="0"/>
              </a:spcBef>
              <a:spcAft>
                <a:spcPts val="0"/>
              </a:spcAft>
              <a:buNone/>
            </a:pPr>
            <a:r>
              <a:rPr lang="en" sz="1000" u="sng">
                <a:solidFill>
                  <a:schemeClr val="hlink"/>
                </a:solidFill>
                <a:hlinkClick r:id="rId14"/>
              </a:rPr>
              <a:t>https://docs.google.com/spreadsheets/d/1uZEdB9UO2JI9fENQx4bHuXWK4ZCd0N8pURqpCYZEF94/pub</a:t>
            </a:r>
            <a:endParaRPr sz="1000"/>
          </a:p>
          <a:p>
            <a:pPr indent="0" lvl="0" marL="0" rtl="0" algn="l">
              <a:spcBef>
                <a:spcPts val="0"/>
              </a:spcBef>
              <a:spcAft>
                <a:spcPts val="0"/>
              </a:spcAft>
              <a:buNone/>
            </a:pPr>
            <a:r>
              <a:rPr lang="en" sz="1000" u="sng">
                <a:solidFill>
                  <a:schemeClr val="hlink"/>
                </a:solidFill>
                <a:hlinkClick r:id="rId15"/>
              </a:rPr>
              <a:t>https://docs.google.com/spreadsheets/d/1uZEdB9UO2JI9fENQx4bHuXWK4ZCd0N8pURqpCYZEF94/view</a:t>
            </a:r>
            <a:endParaRPr sz="1000"/>
          </a:p>
          <a:p>
            <a:pPr indent="0" lvl="0" marL="0" rtl="0" algn="l">
              <a:spcBef>
                <a:spcPts val="0"/>
              </a:spcBef>
              <a:spcAft>
                <a:spcPts val="0"/>
              </a:spcAft>
              <a:buNone/>
            </a:pPr>
            <a:r>
              <a:rPr lang="en" sz="1000" u="sng">
                <a:solidFill>
                  <a:schemeClr val="hlink"/>
                </a:solidFill>
                <a:hlinkClick r:id="rId16"/>
              </a:rPr>
              <a:t>https://docs.google.com/forms/d/1dPeOveelrBYxA8GzW2fOEWvr7EcJaBWweQr9vVo2fRQ/edit?usp=sharing</a:t>
            </a:r>
            <a:endParaRPr sz="1000"/>
          </a:p>
          <a:p>
            <a:pPr indent="0" lvl="0" marL="0" rtl="0" algn="l">
              <a:spcBef>
                <a:spcPts val="0"/>
              </a:spcBef>
              <a:spcAft>
                <a:spcPts val="0"/>
              </a:spcAft>
              <a:buNone/>
            </a:pPr>
            <a:r>
              <a:rPr lang="en" sz="1000" u="sng">
                <a:solidFill>
                  <a:schemeClr val="hlink"/>
                </a:solidFill>
                <a:hlinkClick r:id="rId17"/>
              </a:rPr>
              <a:t>https://docs.google.com/drawings/d/11lnnHT29h6QpBn96lLxQTfNDzVm2kiQV9_xRDs89HM4/edit?usp=sharing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https://docs.google.com/document/d/18X_aBHdfg2-imz0uQvFOq561Fxx4n-5xp3gdHQvL8jk/edit?usp=sharing</a:t>
            </a:r>
            <a:endParaRPr sz="1000"/>
          </a:p>
          <a:p>
            <a:pPr indent="0" lvl="0" marL="0" rtl="0" algn="l">
              <a:spcBef>
                <a:spcPts val="0"/>
              </a:spcBef>
              <a:spcAft>
                <a:spcPts val="0"/>
              </a:spcAft>
              <a:buNone/>
            </a:pPr>
            <a:r>
              <a:rPr lang="en" sz="1000" u="sng">
                <a:solidFill>
                  <a:schemeClr val="hlink"/>
                </a:solidFill>
                <a:hlinkClick r:id="rId21"/>
              </a:rPr>
              <a:t>https://docs.google.com/document/d/18X_aBHdfg2-imz0uQvFOq561Fxx4n-5xp3gdHQvL8jk/pub</a:t>
            </a:r>
            <a:endParaRPr sz="1000"/>
          </a:p>
          <a:p>
            <a:pPr indent="0" lvl="0" marL="0" rtl="0" algn="l">
              <a:spcBef>
                <a:spcPts val="0"/>
              </a:spcBef>
              <a:spcAft>
                <a:spcPts val="0"/>
              </a:spcAft>
              <a:buNone/>
            </a:pPr>
            <a:r>
              <a:rPr lang="en" sz="1000" u="sng">
                <a:solidFill>
                  <a:schemeClr val="hlink"/>
                </a:solidFill>
                <a:hlinkClick r:id="rId22"/>
              </a:rPr>
              <a:t>https://docs.google.com/document/d/18X_aBHdfg2-imz0uQvFOq561Fxx4n-5xp3gdHQvL8jk/view</a:t>
            </a:r>
            <a:endParaRPr sz="1000"/>
          </a:p>
          <a:p>
            <a:pPr indent="0" lvl="0" marL="0" rtl="0" algn="l">
              <a:spcBef>
                <a:spcPts val="0"/>
              </a:spcBef>
              <a:spcAft>
                <a:spcPts val="0"/>
              </a:spcAft>
              <a:buNone/>
            </a:pPr>
            <a:r>
              <a:rPr lang="en" sz="1000" u="sng">
                <a:solidFill>
                  <a:schemeClr val="hlink"/>
                </a:solidFill>
                <a:hlinkClick r:id="rId23"/>
              </a:rPr>
              <a:t>https://docs.google.com/presentation/d/1LiVt-tNBBXK3MB-3PqrwcpCeSmNgf0CX87PcPtYBx6I/edit?usp=sharing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https://docs.google.com/presentation/d/1LiVt-tNBBXK3MB-3PqrwcpCeSmNgf0CX87PcPtYBx6I/pub?start=true&amp;loop=true&amp;delayms=3000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https://docs.google.com/presentation/d/1LiVt-tNBBXK3MB-3PqrwcpCeSmNgf0CX87PcPtYBx6I/view</a:t>
            </a:r>
            <a:endParaRPr sz="1000"/>
          </a:p>
          <a:p>
            <a:pPr indent="0" lvl="0" marL="0" rtl="0" algn="l">
              <a:spcBef>
                <a:spcPts val="0"/>
              </a:spcBef>
              <a:spcAft>
                <a:spcPts val="0"/>
              </a:spcAft>
              <a:buNone/>
            </a:pPr>
            <a:r>
              <a:rPr lang="en" sz="1000" u="sng">
                <a:solidFill>
                  <a:schemeClr val="hlink"/>
                </a:solidFill>
                <a:hlinkClick r:id="rId26"/>
              </a:rPr>
              <a:t>https://docs.google.com/presentation/d/1LiVt-tNBBXK3MB-3PqrwcpCeSmNgf0CX87PcPtYBx6I/htmlpresent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559947486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559947486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55994748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55994748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55994748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55994748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55994748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55994748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559947486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55994748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55994748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55994748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559947486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559947486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559947486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559947486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559947486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559947486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8X_aBHdfg2-imz0uQvFOq561Fxx4n-5xp3gdHQvL8jk/pub" TargetMode="External"/><Relationship Id="rId21" Type="http://schemas.openxmlformats.org/officeDocument/2006/relationships/hyperlink" Target="https://docs.google.com/document/d/18X_aBHdfg2-imz0uQvFOq561Fxx4n-5xp3gdHQvL8jk/edit?usp=sharing" TargetMode="External"/><Relationship Id="rId24" Type="http://schemas.openxmlformats.org/officeDocument/2006/relationships/hyperlink" Target="https://docs.google.com/presentation/d/1LiVt-tNBBXK3MB-3PqrwcpCeSmNgf0CX87PcPtYBx6I/edit?usp=sharing" TargetMode="External"/><Relationship Id="rId23" Type="http://schemas.openxmlformats.org/officeDocument/2006/relationships/hyperlink" Target="https://docs.google.com/document/d/18X_aBHdfg2-imz0uQvFOq561Fxx4n-5xp3gdHQvL8jk/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dt-pGMlwGIKNZKY8-pQXklpb52o4xFcZ?usp=sharing" TargetMode="External"/><Relationship Id="rId9" Type="http://schemas.openxmlformats.org/officeDocument/2006/relationships/hyperlink" Target="https://drive.google.com/drive/folders/1PLdyRU2PFWYfrqP7M-5X2iixb1KsdfyE?usp=sharing" TargetMode="External"/><Relationship Id="rId26" Type="http://schemas.openxmlformats.org/officeDocument/2006/relationships/hyperlink" Target="https://docs.google.com/presentation/d/1LiVt-tNBBXK3MB-3PqrwcpCeSmNgf0CX87PcPtYBx6I/view" TargetMode="External"/><Relationship Id="rId25" Type="http://schemas.openxmlformats.org/officeDocument/2006/relationships/hyperlink" Target="https://docs.google.com/presentation/d/1LiVt-tNBBXK3MB-3PqrwcpCeSmNgf0CX87PcPtYBx6I/pub?start=true&amp;loop=true&amp;delayms=3000" TargetMode="External"/><Relationship Id="rId28" Type="http://schemas.openxmlformats.org/officeDocument/2006/relationships/hyperlink" Target="https://docs.google.com/presentation/d/1LiVt-tNBBXK3MB-3PqrwcpCeSmNgf0CX87PcPtYBx6I/edit?usp=drivesdk" TargetMode="External"/><Relationship Id="rId27" Type="http://schemas.openxmlformats.org/officeDocument/2006/relationships/hyperlink" Target="https://docs.google.com/presentation/d/1LiVt-tNBBXK3MB-3PqrwcpCeSmNgf0CX87PcPtYBx6I/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hEB_nod9_b9WcigGoY3Ik-UmGPkXzQTb?usp=sharing" TargetMode="External"/><Relationship Id="rId29" Type="http://schemas.openxmlformats.org/officeDocument/2006/relationships/image" Target="../media/image1.png"/><Relationship Id="rId7" Type="http://schemas.openxmlformats.org/officeDocument/2006/relationships/hyperlink" Target="https://drive.google.com/drive/folders/1JkVf11-k_XzcCU_3bSIC_1DWiIOxX89P?usp=sharing" TargetMode="External"/><Relationship Id="rId8" Type="http://schemas.openxmlformats.org/officeDocument/2006/relationships/hyperlink" Target="https://drive.google.com/drive/folders/1yP8fFeyS4ZoJOTt42_XIJNKTNCIxJlps?usp=sharing" TargetMode="External"/><Relationship Id="rId11" Type="http://schemas.openxmlformats.org/officeDocument/2006/relationships/hyperlink" Target="https://drive.google.com/file/d/1_qwZ-L3xe5NV0PL-BqQhf-sKuAu2kxT9/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uZEdB9UO2JI9fENQx4bHuXWK4ZCd0N8pURqpCYZEF94" TargetMode="External"/><Relationship Id="rId12" Type="http://schemas.openxmlformats.org/officeDocument/2006/relationships/hyperlink" Target="https://docs.google.com/spreadsheets/d/1uZEdB9UO2JI9fENQx4bHuXWK4ZCd0N8pURqpCYZEF94/edit?usp=sharing" TargetMode="External"/><Relationship Id="rId15" Type="http://schemas.openxmlformats.org/officeDocument/2006/relationships/hyperlink" Target="https://docs.google.com/spreadsheets/d/1uZEdB9UO2JI9fENQx4bHuXWK4ZCd0N8pURqpCYZEF94/pub" TargetMode="External"/><Relationship Id="rId14" Type="http://schemas.openxmlformats.org/officeDocument/2006/relationships/hyperlink" Target="https://docs.google.com/spreadsheets/d/1uZEdB9UO2JI9fENQx4bHuXWK4ZCd0N8pURqpCYZEF94/pubhtml" TargetMode="External"/><Relationship Id="rId17" Type="http://schemas.openxmlformats.org/officeDocument/2006/relationships/hyperlink" Target="https://docs.google.com/forms/d/1dPeOveelrBYxA8GzW2fOEWvr7EcJaBWweQr9vVo2fRQ/edit?usp=sharing" TargetMode="External"/><Relationship Id="rId16" Type="http://schemas.openxmlformats.org/officeDocument/2006/relationships/hyperlink" Target="https://docs.google.com/spreadsheets/d/1uZEdB9UO2JI9fENQx4bHuXWK4ZCd0N8pURqpCYZEF94/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1lnnHT29h6QpBn96lLxQTfNDzVm2kiQV9_xRDs89HM4/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LiVt-tNBBXK3MB-3PqrwcpCeSmNgf0CX87PcPtYBx6I/edit?usp=drivesdk"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5.jpg"/><Relationship Id="rId6" Type="http://schemas.openxmlformats.org/officeDocument/2006/relationships/hyperlink" Target="https://docs.google.com/presentation/d/1LiVt-tNBBXK3MB-3PqrwcpCeSmNgf0CX87PcPtYBx6I/edit?usp=drivesdk"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13.jpg"/><Relationship Id="rId6" Type="http://schemas.openxmlformats.org/officeDocument/2006/relationships/hyperlink" Target="https://docs.google.com/presentation/d/1LiVt-tNBBXK3MB-3PqrwcpCeSmNgf0CX87PcPtYBx6I/edit?usp=drivesdk"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7.jpg"/><Relationship Id="rId6" Type="http://schemas.openxmlformats.org/officeDocument/2006/relationships/hyperlink" Target="https://docs.google.com/presentation/d/1LiVt-tNBBXK3MB-3PqrwcpCeSmNgf0CX87PcPtYBx6I/edit?usp=drivesdk" TargetMode="External"/><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8.jpg"/><Relationship Id="rId6" Type="http://schemas.openxmlformats.org/officeDocument/2006/relationships/hyperlink" Target="https://docs.google.com/presentation/d/1LiVt-tNBBXK3MB-3PqrwcpCeSmNgf0CX87PcPtYBx6I/edit?usp=drivesdk"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5.jpg"/><Relationship Id="rId6" Type="http://schemas.openxmlformats.org/officeDocument/2006/relationships/hyperlink" Target="https://docs.google.com/presentation/d/1LiVt-tNBBXK3MB-3PqrwcpCeSmNgf0CX87PcPtYBx6I/edit?usp=drivesdk" TargetMode="Externa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LiVt-tNBBXK3MB-3PqrwcpCeSmNgf0CX87PcPtYBx6I/edit?usp=drivesdk"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LiVt-tNBBXK3MB-3PqrwcpCeSmNgf0CX87PcPtYBx6I/edit?usp=drivesdk"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LiVt-tNBBXK3MB-3PqrwcpCeSmNgf0CX87PcPtYBx6I/edit?usp=drivesdk"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8.jpg"/><Relationship Id="rId5" Type="http://schemas.openxmlformats.org/officeDocument/2006/relationships/hyperlink" Target="https://docs.google.com/presentation/d/1LiVt-tNBBXK3MB-3PqrwcpCeSmNgf0CX87PcPtYBx6I/edit?usp=drivesdk"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LiVt-tNBBXK3MB-3PqrwcpCeSmNgf0CX87PcPtYBx6I/edit?usp=drivesdk"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LiVt-tNBBXK3MB-3PqrwcpCeSmNgf0CX87PcPtYBx6I/edit?usp=drivesdk"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for rental in Culver City" id="114" name="Google Shape;114;p22" title="photo booth for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for rental in Culver City" id="121" name="Google Shape;121;p23"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28" name="Google Shape;128;p24"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35" name="Google Shape;135;p25"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42" name="Google Shape;142;p26"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49" name="Google Shape;149;p27"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al in Culver City" id="156" name="Google Shape;156;p28" title="photo booth for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for rental in Culver City" id="60" name="Google Shape;60;p14" title="photo booth for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for rental in Culver City" id="65" name="Google Shape;65;p15" title="photo booth for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for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afterward Dining out, not all 360 video booth rentals near San Gabriel are similar. in imitation of our best air photo booth services, we hand crafted the best character spinner platform and slow pastime video gear to create determined your slomo Videos are the best in al of San Gabriel and the 626 area. Our get into freshen Photo Booths, Selfie Stations, Video booths and 360 Photo Booths are essentially one of a kind, and are crafted using lonely the best materials on the order of Los Angeles. Unlike the humiliate atmosphere made in China booths that are a dime a dozen, our unique booths are handcrafted, professionally made and will look astounding at your bordering situation on the order of San Gabriel. Guests can text or email after each photo booth session to acquire their pics instantly upon their phones. Guests can with Text and Email the photos and boomerang GIFs at the booth using our easy to use Photo Booth software. We lonely use the best setting multimedia equipment that offers the best for activities in Los Angeles and meet the expense of High-end bearing in mind social media integration and {} we are a photo entertainment company that specializes in studio lighting techniques. Our photo booth Pictures are the highest quality in Los Angeles and all of yellow County, are in focus and distinct taking into account proper studio lighting. We afterward meet the expense of the very best in unique or custom options to customize the print designs using your brand, logo and theme. We have a big selection of backdrops that are some of the finest available, and will meet the expense of a good and fun showing off to entertain for any occasion Our 360 booths are a good ice breaker for guests here in the San Gabriel Valley, and we have a bunch of every second looks to match your 626 event. Also, the customer facilitate experience we have the funds for guaranteed to make your corporate event, wedding or additional occasion unforgettable, and to save the photo booth fun for you and your guests. Lastly, even if creating lasting memories, we will make certain youll get lab-quality photos from the read air photo booth. You have a big number of possibilities for your neighboring photo booth rentals here in San Gabriel, and is a absolute fit for any issue type. Our Photo booths create a customized experience for any event,and Best Photo Booths Fun For all Ages and we honor Winning benefits that is unmatched. The character of the photo kiosk is super important; after all, you dont want an unprofessional-looking photo booth at your next event! We struggle to come up with the money for our customers a extraordinary photo experience and we are Southern California's premier special business photo booth company, lucky Frog Photo Booth is the Los Angeles and yellow County area's premier photo booth rental company that is tailor-made for captivation and photo entertainment. Each business has its lasting memories, and we will create positive all gets custom tailored to your business needs. Our 360 Photo Booth is extremely unique and handcrafted in the USA, and will accumulate upon a unique supplement to just more or less any event: We will be happy to walk you through the booking process, we will go as far away as humanly doable to create your thing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disturbing picture. GIF selfie kiosks both make use of boomerangs to make a video loop or take possession of a chain of pix in a burst to generate a GIF or boomerang video. {} {} Photo kiosks will permit more associations when your celebration visitors and create a sharable video that everybody can enjoy instantly. Slow-mo changes whatever in the video, therefore even a small movement can look super cool. similar to many additional technologies, a slo mo video was back reserved abandoned for film studios, however it has now made its quirk to a photo booth rental. {} {} Relive captured thing videos together along taking into consideration your links or name the videos online for every your associates to enjoy.Choose the maximum okay place upon your video booth setup; usually on the order of 15 ft x 15 ft works great. {} Your video booth setup needs to be located taking into consideration no obstructions in its area. Our 360 photo booth rental is more than just a enjoyable admittance freshen photo booth; It will find the money for a unique video experience and permit you to take control of your event in a gather together supplementary way. {} Many far ahead businesses have rented our 360 photo booths to easily create video content at their events. {} {} {}&amp;nbsp;Regardless of the issue type, the 360 video booth gives a one-of-a-kind experience for any event; Thanksgiving Parties, Office get-togethers, Corporate Functions, intimates Christmas parties, Company Parties, Holiday Events, Santa Celebrations, Hanukkah Parties just to publish a few. {} Your aspiration should be to have the funds for event guests an experience they can easily ration and renting a 360 photo booth facilitate is one of the most fun ways for you to level taking place any event. In the age of Tiktock and stories, video content is taking beyond social media, when lots more concentration coming from a video make known vs photos. in imitation of many ocher County situation planners these days, you may be wondering how to seize a quick video at your concern for attendees to allocation instantly. After appear in some research, you may have realized that hiring a professional video team is too expensive and the production times takes weeks if not months to produce feel video content. Using big video lights, production equipment, and the production team that runs them can be totally intimidating to the participants who are not used to mammal in tummy of a professional camera. Our Viral Video Photo Booth is the ideal answer for orange County business planners who compulsion to make engaging user-generated videos for social media and build them in genuine time. Social Media is all just about act out things fast, and lets point it, not everyone is a wiz at creating branded videos when their phones. Our Viral Video Photo Booth is the ideal method that provides a convenient pretentiousness to instantly take possession of buzz-worthy video clips at event events, weddings, and parties. Videos are currently the top-ranking content on social media platforms because they save people engaged longer than supplementary types of content such as photos of food or their pets. People adore to watch videos upon their phones on social media platforms such as TikTok, Instagram Reels, YouTube shorts, and Facebook Stories just to make known a few. As a result, social media algorithms are much more likely to rank your videos toward the top, giving you more opportunities to push your brand or occupy a larger audience. {} A video photo booth will divert your guest in the same way as tone party entertainment and present them the opportunity to share spacious other content behind your company branding. {} Our viral video photo booth allows you to engage considering your guests in a amass extra pretension by capturing videos using fun and interactive kiosks at your situation rather than a large video production crew. Our viral video photo booth provides a unique video experience that can be set stirring at stand-in types of comings and goings including your next: Birthday Party, Brand Activation, OC Corporate Event, ocher County Red carpet Gala, Wedding, Baby Shower, Wedding Anniversary, immersion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for rental in Culver City" id="73" name="Google Shape;73;p16" title="photo booth for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for rental in Culver City" id="80" name="Google Shape;80;p17"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for rental in Culver City</a:t>
            </a:r>
            <a:endParaRPr sz="800"/>
          </a:p>
          <a:p>
            <a:pPr indent="0" lvl="0" marL="0" rtl="0" algn="l">
              <a:spcBef>
                <a:spcPts val="0"/>
              </a:spcBef>
              <a:spcAft>
                <a:spcPts val="0"/>
              </a:spcAft>
              <a:buNone/>
            </a:pPr>
            <a:r>
              <a:t/>
            </a:r>
            <a:endParaRPr sz="800"/>
          </a:p>
        </p:txBody>
      </p:sp>
      <p:pic>
        <p:nvPicPr>
          <p:cNvPr descr="photo booth for rental in Culver City" id="87" name="Google Shape;87;p18"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in imitation of Dining out, not every 360 video booth rentals near San Gabriel are similar. once our best air photo booth services, we hand crafted the best environment spinner platform and slow pastime video gear to create certain your slomo Videos are the best in al of San Gabriel and the 626 area. Our right to use air Photo Booths, Selfie Stations, Video booths and 360 Photo Booths are truly one of a kind, and are crafted using by yourself the best materials with reference to Los Angeles. Unlike the subjugate mood made in China booths that are a dime a dozen, our unique booths are handcrafted, professionally made and will look wonderful at your bordering concern in relation to San Gabriel. Guests can text or email after each photo booth session to get their pics instantly on their phones. Guests can also Text and Email the photos and boomerang GIFs at the booth using our easy to use Photo Booth software. We abandoned use the best environment multimedia equipment that offers the best for activities in Los Angeles and have enough money High-end past social media integration and {} we are a photo entertainment company that specializes in studio lighting techniques. Our photo booth Pictures are the highest atmosphere in Los Angeles and every of ocher County, are in focus and definite taking into consideration proper studio lighting. We with come up with the money for the unquestionably best in unique or custom options to customize the print designs using your brand, logo and theme. We have a huge selection of backdrops that are some of the finest available, and will provide a good and fun exaggeration to occupy for any occasion Our 360 booths are a great ice breaker for guests here in the San Gabriel Valley, and we have a bunch of exchange looks to get along with your 626 event. Also, the customer help experience we manage to pay for guaranteed to make your corporate event, wedding or other occasion unforgettable, and to keep the photo booth fun for you and your guests. Lastly, while creating lasting memories, we will make determined youll acquire lab-quality photos from the get into air photo booth. You have a big number of possibilities for your adjacent photo booth rentals here in San Gabriel, and is a absolute fit for any matter type. Our Photo booths make a customized experience for any event,&#10;and Best Photo Booths Fun For all Ages and we award Winning support that is unmatched. The character of the photo kiosk is super important; after all, you dont want an unprofessional-looking photo booth at your next event! We vacillate to manage to pay for our customers a astonishing photo experience and we are Southern California's premier special event photo booth company, fortunate Frog Photo Booth is the Los Angeles and yellowish-brown County area's premier photo booth rental company that is tailor-made for assimilation and photo entertainment. Each issue has its lasting memories, and we will make sure all gets custom tailored to your event needs. Our 360 Photo Booth is definitely unique and handcrafted in the USA, and will grow on a unique adjunct to just very nearly any event: We will be glad to saunter you through the booking process, we will go as in the distance as humanly possible to make your concern happen.&#10;&#10;&#10;&#10;&#10;&#10;&#10;&#10;&#10;&#10;&#10;&#10;A GIF is a fun, short, looping video clip that is fun to make, and animates a series of photos into one moving picture. GIF selfie kiosks both make use of boomerangs to make a video loop or seize a chain of pix in a burst to generate a GIF or boomerang video. {} {} Photo kiosks will permit more associations bearing in mind your celebration visitors and make a sharable video that everybody can enjoy instantly. Slow-mo changes everything in the video, therefore even a small pastime can see super cool. in imitation of many additional technologies, a slo mo video was since reserved on your own for film studios, however it has now made its mannerism to a photo booth rental. {} {} Relive captured thing videos together along taking into account your contacts or pronounce the videos online for every your partners to enjoy.&#10;Choose the maximum satisfactory area on your video booth setup; usually with reference to 15 ft x 15 ft works great. {} Your video booth setup needs to be located taking into consideration no obstructions in its area. Our 360 photo booth rental is more than just a agreeable get into let breathe photo booth; It will give a unique video experience and permit you to take possession of your thing in a collection other way. {} Many vanguard businesses have rented our 360 photo booths to easily create video content at their events. {} {} {} &#10;Regardless of the thing type, the 360 video booth gives a one-of-a-kind experience for any event; Thanksgiving Parties, Office get-togethers, Corporate Functions, associates Christmas parties, Company Parties, Holiday Events, Santa Celebrations, Hanukkah Parties just to broadcast a few. {} Your wish should be to have enough money thing guests an experience they can easily part and renting a 360 photo booth abet is one of the most fun ways for you to level stirring any event. In the age of Tiktock and stories, video content is taking greater than social media, following lots more concentration coming from a video broadcast vs photos. bearing in mind many yellow County matter planners these days, you may be wondering how to capture a curt video at your thing for attendees to part instantly. After take effect some research, you may have realized that hiring a professional video team is too expensive and the production grow old takes weeks if not months to produce atmosphere video content. Using big video lights, production equipment, and the production team that runs them can be agreed intimidating to the participants who are not used to innate in stomach of a professional camera. Our Viral Video Photo Booth is the ideal answer for orange County situation planners who craving to make engaging user-generated videos for social media and fabricate them in genuine time. Social Media is all nearly pretend things fast, and lets approach it, not everyone is a wiz at creating branded videos following their phones. Our Viral Video Photo Booth is the ideal method that provides a convenient quirk to instantly take over buzz-worthy video clips at matter events, weddings, and parties. Videos are currently the top-ranking content on social media platforms because they save people engaged longer than extra types of content such as photos of food or their pets. People adore to watch videos on their phones on social media platforms such as TikTok, Instagram Reels, YouTube shorts, and Facebook Stories just to read out a few. As a result, social media algorithms are much more likely to rank your videos toward the top, giving you more opportunities to push your brand or invade a larger audience. {} A video photo booth will engross your guest following environment party entertainment and manage to pay for them the opportunity to allowance blithe further content later your company branding. {} Our viral video photo booth allows you to engage with your guests in a mass additional pretentiousness by capturing videos using fun and interactive kiosks at your concern rather than a large video production crew. Our viral video photo booth provides a unique video experience that can be set up at alternative types of actions including your next: Birthday Party, Brand Activation, OC Corporate Event, orange County Red rug Gala, Wedding, Baby Shower, Wedding Anniversary, concentration Party or OC Bridal Shower.&#10;" id="92" name="Google Shape;92;p19" title="photo booth for rental in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for rental in Culver City" id="93" name="Google Shape;93;p19" title="photo booth for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in imitation of Dining out, not every 360 video booth rentals near San Gabriel are similar. once our best air photo booth services, we hand crafted the best environment spinner platform and slow pastime video gear to create certain your slomo Videos are the best in al of San Gabriel and the 626 area. Our right to use air Photo Booths, Selfie Stations, Video booths and 360 Photo Booths are truly one of a kind, and are crafted using by yourself the best materials with reference to Los Angeles. Unlike the subjugate mood made in China booths that are a dime a dozen, our unique booths are handcrafted, professionally made and will look wonderful at your bordering concern in relation to San Gabriel. Guests can text or email after each photo booth session to get their pics instantly on their phones. Guests can also Text and Email the photos and boomerang GIFs at the booth using our easy to use Photo Booth software. We abandoned use the best environment multimedia equipment that offers the best for activities in Los Angeles and have enough money High-end past social media integration and {} we are a photo entertainment company that specializes in studio lighting techniques. Our photo booth Pictures are the highest atmosphere in Los Angeles and every of ocher County, are in focus and definite taking into consideration proper studio lighting. We with come up with the money for the unquestionably best in unique or custom options to customize the print designs using your brand, logo and theme. We have a huge selection of backdrops that are some of the finest available, and will provide a good and fun exaggeration to occupy for any occasion Our 360 booths are a great ice breaker for guests here in the San Gabriel Valley, and we have a bunch of exchange looks to get along with your 626 event. Also, the customer help experience we manage to pay for guaranteed to make your corporate event, wedding or other occasion unforgettable, and to keep the photo booth fun for you and your guests. Lastly, while creating lasting memories, we will make determined youll acquire lab-quality photos from the get into air photo booth. You have a big number of possibilities for your adjacent photo booth rentals here in San Gabriel, and is a absolute fit for any matter type. Our Photo booths make a customized experience for any event,&#10;and Best Photo Booths Fun For all Ages and we award Winning support that is unmatched. The character of the photo kiosk is super important; after all, you dont want an unprofessional-looking photo booth at your next event! We vacillate to manage to pay for our customers a astonishing photo experience and we are Southern California's premier special event photo booth company, fortunate Frog Photo Booth is the Los Angeles and yellowish-brown County area's premier photo booth rental company that is tailor-made for assimilation and photo entertainment. Each issue has its lasting memories, and we will make sure all gets custom tailored to your event needs. Our 360 Photo Booth is definitely unique and handcrafted in the USA, and will grow on a unique adjunct to just very nearly any event: We will be glad to saunter you through the booking process, we will go as in the distance as humanly possible to make your concern happen.&#10;&#10;&#10;&#10;&#10;&#10;&#10;&#10;&#10;&#10;&#10;&#10;A GIF is a fun, short, looping video clip that is fun to make, and animates a series of photos into one moving picture. GIF selfie kiosks both make use of boomerangs to make a video loop or seize a chain of pix in a burst to generate a GIF or boomerang video. {} {} Photo kiosks will permit more associations bearing in mind your celebration visitors and make a sharable video that everybody can enjoy instantly. Slow-mo changes everything in the video, therefore even a small pastime can see super cool. in imitation of many additional technologies, a slo mo video was since reserved on your own for film studios, however it has now made its mannerism to a photo booth rental. {} {} Relive captured thing videos together along taking into account your contacts or pronounce the videos online for every your partners to enjoy.&#10;Choose the maximum satisfactory area on your video booth setup; usually with reference to 15 ft x 15 ft works great. {} Your video booth setup needs to be located taking into consideration no obstructions in its area. Our 360 photo booth rental is more than just a agreeable get into let breathe photo booth; It will give a unique video experience and permit you to take possession of your thing in a collection other way. {} Many vanguard businesses have rented our 360 photo booths to easily create video content at their events. {} {} {} &#10;Regardless of the thing type, the 360 video booth gives a one-of-a-kind experience for any event; Thanksgiving Parties, Office get-togethers, Corporate Functions, associates Christmas parties, Company Parties, Holiday Events, Santa Celebrations, Hanukkah Parties just to broadcast a few. {} Your wish should be to have enough money thing guests an experience they can easily part and renting a 360 photo booth abet is one of the most fun ways for you to level stirring any event. In the age of Tiktock and stories, video content is taking greater than social media, following lots more concentration coming from a video broadcast vs photos. bearing in mind many yellow County matter planners these days, you may be wondering how to capture a curt video at your thing for attendees to part instantly. After take effect some research, you may have realized that hiring a professional video team is too expensive and the production grow old takes weeks if not months to produce atmosphere video content. Using big video lights, production equipment, and the production team that runs them can be agreed intimidating to the participants who are not used to innate in stomach of a professional camera. Our Viral Video Photo Booth is the ideal answer for orange County situation planners who craving to make engaging user-generated videos for social media and fabricate them in genuine time. Social Media is all nearly pretend things fast, and lets approach it, not everyone is a wiz at creating branded videos following their phones. Our Viral Video Photo Booth is the ideal method that provides a convenient quirk to instantly take over buzz-worthy video clips at matter events, weddings, and parties. Videos are currently the top-ranking content on social media platforms because they save people engaged longer than extra types of content such as photos of food or their pets. People adore to watch videos on their phones on social media platforms such as TikTok, Instagram Reels, YouTube shorts, and Facebook Stories just to read out a few. As a result, social media algorithms are much more likely to rank your videos toward the top, giving you more opportunities to push your brand or invade a larger audience. {} A video photo booth will engross your guest following environment party entertainment and manage to pay for them the opportunity to allowance blithe further content later your company branding. {} Our viral video photo booth allows you to engage with your guests in a mass additional pretentiousness by capturing videos using fun and interactive kiosks at your concern rather than a large video production crew. Our viral video photo booth provides a unique video experience that can be set up at alternative types of actions including your next: Birthday Party, Brand Activation, OC Corporate Event, orange County Red rug Gala, Wedding, Baby Shower, Wedding Anniversary, concentration Party or OC Bridal Shower.&#10;" id="98" name="Google Shape;98;p20" title="photo booth for rental in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for rental in Culver City" id="99" name="Google Shape;99;p20" title="photo booth for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for rental in Culver City" id="106" name="Google Shape;106;p21" title="photo booth for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